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8000663" cy="28800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4"/>
    <p:restoredTop sz="96208"/>
  </p:normalViewPr>
  <p:slideViewPr>
    <p:cSldViewPr snapToGrid="0" snapToObjects="1">
      <p:cViewPr>
        <p:scale>
          <a:sx n="70" d="100"/>
          <a:sy n="70" d="100"/>
        </p:scale>
        <p:origin x="1696" y="-5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4713405"/>
            <a:ext cx="15300564" cy="10026815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15126892"/>
            <a:ext cx="13500497" cy="6953434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9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96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1533356"/>
            <a:ext cx="3881393" cy="2440702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1533356"/>
            <a:ext cx="11419171" cy="2440702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2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13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7180114"/>
            <a:ext cx="15525572" cy="11980175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9273626"/>
            <a:ext cx="15525572" cy="6300091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11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7666780"/>
            <a:ext cx="7650282" cy="1827360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7666780"/>
            <a:ext cx="7650282" cy="1827360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36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533362"/>
            <a:ext cx="15525572" cy="55667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7060106"/>
            <a:ext cx="7615123" cy="3460049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10520155"/>
            <a:ext cx="7615123" cy="1547356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7060106"/>
            <a:ext cx="7652626" cy="3460049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10520155"/>
            <a:ext cx="7652626" cy="1547356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3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17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54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920028"/>
            <a:ext cx="5805682" cy="672009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4146734"/>
            <a:ext cx="9112836" cy="20466969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8640127"/>
            <a:ext cx="5805682" cy="16006905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2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920028"/>
            <a:ext cx="5805682" cy="672009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4146734"/>
            <a:ext cx="9112836" cy="20466969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8640127"/>
            <a:ext cx="5805682" cy="16006905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6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1533362"/>
            <a:ext cx="15525572" cy="556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7666780"/>
            <a:ext cx="15525572" cy="18273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26693734"/>
            <a:ext cx="4050149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3F0E1-9360-5C47-B5BD-907181FC8F3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26693734"/>
            <a:ext cx="6075224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26693734"/>
            <a:ext cx="4050149" cy="1533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9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6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18.emf"/><Relationship Id="rId7" Type="http://schemas.openxmlformats.org/officeDocument/2006/relationships/image" Target="../media/image15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8F0BB7-AC32-7242-A69C-23012D0D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63"/>
          <a:stretch/>
        </p:blipFill>
        <p:spPr>
          <a:xfrm>
            <a:off x="1394347" y="10001426"/>
            <a:ext cx="7824127" cy="4007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00862F-E84C-8A45-A9B4-273FFAB90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364" y="14105522"/>
            <a:ext cx="4859083" cy="49037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4CF30-9DBE-FC4E-BC3D-F0B7479E8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341" y="8887821"/>
            <a:ext cx="7923290" cy="10507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0EF4AD-16A5-5B4E-B509-CC600D911D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6"/>
          <a:stretch/>
        </p:blipFill>
        <p:spPr>
          <a:xfrm>
            <a:off x="1668613" y="11047325"/>
            <a:ext cx="4916915" cy="26234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292C26-3803-B340-B284-8E8A49B91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2734" y="9645672"/>
            <a:ext cx="5548040" cy="4718796"/>
          </a:xfrm>
          <a:prstGeom prst="rect">
            <a:avLst/>
          </a:prstGeom>
        </p:spPr>
      </p:pic>
      <p:pic>
        <p:nvPicPr>
          <p:cNvPr id="12" name="Picture 11" descr="A screenshot of a map&#10;&#10;Description automatically generated">
            <a:extLst>
              <a:ext uri="{FF2B5EF4-FFF2-40B4-BE49-F238E27FC236}">
                <a16:creationId xmlns:a16="http://schemas.microsoft.com/office/drawing/2014/main" id="{FF215E19-6DE0-D643-AC57-C00EC1433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1684" y="14474788"/>
            <a:ext cx="7854836" cy="44183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180A7A-482B-1447-AE8D-0CFB52362E00}"/>
              </a:ext>
            </a:extLst>
          </p:cNvPr>
          <p:cNvSpPr txBox="1"/>
          <p:nvPr/>
        </p:nvSpPr>
        <p:spPr>
          <a:xfrm>
            <a:off x="-3900223" y="9196077"/>
            <a:ext cx="42992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9ED65-74CF-9340-9D6F-3D79FFE7C818}"/>
              </a:ext>
            </a:extLst>
          </p:cNvPr>
          <p:cNvSpPr txBox="1"/>
          <p:nvPr/>
        </p:nvSpPr>
        <p:spPr>
          <a:xfrm>
            <a:off x="9457565" y="9165704"/>
            <a:ext cx="41549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F324B8-072C-424F-87BE-D5AC1E1E7D6B}"/>
              </a:ext>
            </a:extLst>
          </p:cNvPr>
          <p:cNvSpPr txBox="1"/>
          <p:nvPr/>
        </p:nvSpPr>
        <p:spPr>
          <a:xfrm>
            <a:off x="-3900067" y="13903755"/>
            <a:ext cx="410690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FD05E0-1A4B-B645-9EA0-C5C94BDF2BD4}"/>
              </a:ext>
            </a:extLst>
          </p:cNvPr>
          <p:cNvSpPr txBox="1"/>
          <p:nvPr/>
        </p:nvSpPr>
        <p:spPr>
          <a:xfrm>
            <a:off x="9457721" y="13873381"/>
            <a:ext cx="44595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67388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029D8E2-6047-4C46-B6AE-2819C9AED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459"/>
          <a:stretch/>
        </p:blipFill>
        <p:spPr>
          <a:xfrm>
            <a:off x="-5471814" y="11556618"/>
            <a:ext cx="4116553" cy="378176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B0DABE9-FE33-684D-859B-441C0C794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80"/>
          <a:stretch/>
        </p:blipFill>
        <p:spPr>
          <a:xfrm>
            <a:off x="3574410" y="11556618"/>
            <a:ext cx="5400342" cy="378176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-6144581" y="8722917"/>
            <a:ext cx="42992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9266618" y="8722917"/>
            <a:ext cx="41549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-6144580" y="11508622"/>
            <a:ext cx="410690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-6144580" y="15583024"/>
            <a:ext cx="44595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9300317" y="15922305"/>
            <a:ext cx="39145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2373C1A-9540-1544-98FA-D7ACFD792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911" y="15563472"/>
            <a:ext cx="4462902" cy="350656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1016842-F5C7-9A44-89EE-D7866C12E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70779" y="15563472"/>
            <a:ext cx="4462902" cy="350656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082" b="39942"/>
          <a:stretch/>
        </p:blipFill>
        <p:spPr>
          <a:xfrm>
            <a:off x="-1477687" y="9023427"/>
            <a:ext cx="9334019" cy="195792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933" t="31825" r="30846" b="28834"/>
          <a:stretch/>
        </p:blipFill>
        <p:spPr>
          <a:xfrm>
            <a:off x="9987696" y="16261587"/>
            <a:ext cx="6343421" cy="297463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A97F16D-A2CB-6E44-8814-BA8514C119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0319" y="9296167"/>
            <a:ext cx="6485354" cy="648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5512" y="11508621"/>
            <a:ext cx="10079990" cy="40133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-5852716" y="8858198"/>
            <a:ext cx="42992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9074619" y="8722917"/>
            <a:ext cx="41549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-5852716" y="11782841"/>
            <a:ext cx="410690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-5791926" y="15968286"/>
            <a:ext cx="445956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9093764" y="15968286"/>
            <a:ext cx="39145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082" b="39942"/>
          <a:stretch/>
        </p:blipFill>
        <p:spPr>
          <a:xfrm>
            <a:off x="-997682" y="9023427"/>
            <a:ext cx="9334019" cy="195792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933" t="31825" r="30846" b="28834"/>
          <a:stretch/>
        </p:blipFill>
        <p:spPr>
          <a:xfrm>
            <a:off x="12280717" y="17744904"/>
            <a:ext cx="6343421" cy="29746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262" y="15521947"/>
            <a:ext cx="4637841" cy="37102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190523" y="15521947"/>
            <a:ext cx="4637841" cy="37102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39DE78A-4C88-6748-9EFF-B3BA0D0C81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6484" y="9401475"/>
            <a:ext cx="5060852" cy="506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0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BF4BE969-8CEE-6D45-B0C5-DCB89110A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334" y="9152056"/>
            <a:ext cx="6618686" cy="66186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65512" y="11508621"/>
            <a:ext cx="10079990" cy="40133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-5852716" y="8858198"/>
            <a:ext cx="38824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8919469" y="8858198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-5852716" y="11508622"/>
            <a:ext cx="36420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-5863023" y="15370654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9093763" y="15968286"/>
            <a:ext cx="39626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082" b="39942"/>
          <a:stretch/>
        </p:blipFill>
        <p:spPr>
          <a:xfrm>
            <a:off x="-997682" y="9023427"/>
            <a:ext cx="9334019" cy="195792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33" t="31825" r="30846" b="28834"/>
          <a:stretch/>
        </p:blipFill>
        <p:spPr>
          <a:xfrm>
            <a:off x="9781419" y="16261587"/>
            <a:ext cx="6343421" cy="29746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2262" y="15521947"/>
            <a:ext cx="4637841" cy="37102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190523" y="15521947"/>
            <a:ext cx="4637841" cy="371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13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BF4BE969-8CEE-6D45-B0C5-DCB89110A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334" y="9152056"/>
            <a:ext cx="6618686" cy="66186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65512" y="11508621"/>
            <a:ext cx="10079990" cy="40133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-5852716" y="8858198"/>
            <a:ext cx="38824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8919469" y="8858198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-5852716" y="11508622"/>
            <a:ext cx="36420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-5863023" y="15370654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9093763" y="15968286"/>
            <a:ext cx="39626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082" b="39942"/>
          <a:stretch/>
        </p:blipFill>
        <p:spPr>
          <a:xfrm>
            <a:off x="-997682" y="9023427"/>
            <a:ext cx="9334019" cy="195792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33" t="31825" r="30846" b="28834"/>
          <a:stretch/>
        </p:blipFill>
        <p:spPr>
          <a:xfrm>
            <a:off x="9781419" y="16261587"/>
            <a:ext cx="6343421" cy="29746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2262" y="15521947"/>
            <a:ext cx="4637841" cy="37102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190523" y="15521947"/>
            <a:ext cx="4637841" cy="371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5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4AC0DC4-E44E-844C-80F4-3700BDA1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705" y="12453931"/>
            <a:ext cx="6736470" cy="67364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A42813-A02C-0A46-8482-AD60C5749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811" y="9313156"/>
            <a:ext cx="5506648" cy="31548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57459" y="11932207"/>
            <a:ext cx="8892449" cy="354051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-7511714" y="9047198"/>
            <a:ext cx="38824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453371" y="9172922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-7511714" y="11697621"/>
            <a:ext cx="36420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-7522021" y="15559654"/>
            <a:ext cx="396262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453371" y="11697621"/>
            <a:ext cx="407484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082" b="39942"/>
          <a:stretch/>
        </p:blipFill>
        <p:spPr>
          <a:xfrm>
            <a:off x="-3223225" y="9512200"/>
            <a:ext cx="10211309" cy="21419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5842" y="16112131"/>
            <a:ext cx="3763044" cy="301043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770807" y="16112131"/>
            <a:ext cx="3763044" cy="3010434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5862545-FD39-774C-A06D-59FD85E57CFF}"/>
              </a:ext>
            </a:extLst>
          </p:cNvPr>
          <p:cNvSpPr/>
          <p:nvPr/>
        </p:nvSpPr>
        <p:spPr>
          <a:xfrm>
            <a:off x="11177656" y="17084537"/>
            <a:ext cx="1881523" cy="207832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07" dirty="0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933" t="31825" r="30846" b="28834"/>
          <a:stretch/>
        </p:blipFill>
        <p:spPr>
          <a:xfrm>
            <a:off x="9812674" y="16980828"/>
            <a:ext cx="3481142" cy="163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150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E721AA-1F55-784E-846A-E72EE6034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420" y="14674996"/>
            <a:ext cx="4895914" cy="39167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B206BE-C0D0-8B4C-9662-C1E9934F8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9407" y="14674997"/>
            <a:ext cx="4895914" cy="39167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E0D405-483D-BB4F-A3AD-60F1C28A1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031" y="10323501"/>
            <a:ext cx="10581118" cy="421285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897D6E5-2FDF-4E47-9B8C-92B5231EEB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5147" y="18819833"/>
            <a:ext cx="10097241" cy="63107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59D2B3-FADA-5245-82E3-34C6ABD092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632" t="29334" r="18082" b="27909"/>
          <a:stretch/>
        </p:blipFill>
        <p:spPr>
          <a:xfrm>
            <a:off x="9300168" y="21975222"/>
            <a:ext cx="4123224" cy="25690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3B496CF-062D-4947-8767-5752C16AC5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7492" y="6583679"/>
            <a:ext cx="4251404" cy="340112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5128B2B-58CD-8244-8418-21BCB1B382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6450" y="6976907"/>
            <a:ext cx="6057796" cy="274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D1E426A-077D-294A-9106-D64788A9C1B0}"/>
              </a:ext>
            </a:extLst>
          </p:cNvPr>
          <p:cNvSpPr txBox="1"/>
          <p:nvPr/>
        </p:nvSpPr>
        <p:spPr>
          <a:xfrm>
            <a:off x="1643289" y="6443480"/>
            <a:ext cx="53982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A.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EABB86-8A39-5743-A7B8-0CE0E93BCF59}"/>
              </a:ext>
            </a:extLst>
          </p:cNvPr>
          <p:cNvSpPr txBox="1"/>
          <p:nvPr/>
        </p:nvSpPr>
        <p:spPr>
          <a:xfrm>
            <a:off x="7927578" y="6445618"/>
            <a:ext cx="522900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B.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51745C6-788A-7848-AB73-52C5E0BC1735}"/>
              </a:ext>
            </a:extLst>
          </p:cNvPr>
          <p:cNvSpPr txBox="1"/>
          <p:nvPr/>
        </p:nvSpPr>
        <p:spPr>
          <a:xfrm>
            <a:off x="1660217" y="10321362"/>
            <a:ext cx="518091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C.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69AF5-89F0-AE4A-9886-EEBC0DAB40F1}"/>
              </a:ext>
            </a:extLst>
          </p:cNvPr>
          <p:cNvSpPr txBox="1"/>
          <p:nvPr/>
        </p:nvSpPr>
        <p:spPr>
          <a:xfrm>
            <a:off x="1660217" y="14536354"/>
            <a:ext cx="543418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D.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0C6CF2-3746-7340-94C2-85014787168B}"/>
              </a:ext>
            </a:extLst>
          </p:cNvPr>
          <p:cNvSpPr txBox="1"/>
          <p:nvPr/>
        </p:nvSpPr>
        <p:spPr>
          <a:xfrm>
            <a:off x="1660217" y="18751346"/>
            <a:ext cx="498855" cy="6012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7" dirty="0"/>
              <a:t>E.</a:t>
            </a:r>
          </a:p>
        </p:txBody>
      </p:sp>
    </p:spTree>
    <p:extLst>
      <p:ext uri="{BB962C8B-B14F-4D97-AF65-F5344CB8AC3E}">
        <p14:creationId xmlns:p14="http://schemas.microsoft.com/office/powerpoint/2010/main" val="3556913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6108</TotalTime>
  <Words>39</Words>
  <Application>Microsoft Macintosh PowerPoint</Application>
  <PresentationFormat>Custom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 J Abadi</dc:creator>
  <cp:lastModifiedBy>Al J Abadi</cp:lastModifiedBy>
  <cp:revision>35</cp:revision>
  <dcterms:created xsi:type="dcterms:W3CDTF">2020-07-30T07:28:48Z</dcterms:created>
  <dcterms:modified xsi:type="dcterms:W3CDTF">2020-08-19T10:38:16Z</dcterms:modified>
</cp:coreProperties>
</file>